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4" r:id="rId5"/>
    <p:sldId id="261" r:id="rId6"/>
    <p:sldId id="262" r:id="rId7"/>
    <p:sldId id="263" r:id="rId8"/>
    <p:sldId id="265" r:id="rId9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51" d="100"/>
          <a:sy n="51" d="100"/>
        </p:scale>
        <p:origin x="126" y="21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FA76EF6-93F5-60C2-D062-9450666906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3C5BE86-8DAB-61F5-5089-4AAC8D1B6F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DD0669A-FEDB-13A6-C062-D2ACE3041C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DD0669A-FEDB-13A6-C062-D2ACE3041C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251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3CE6407D-6E1E-633D-AA9D-171939E21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3DEEDC-CA8F-0C1B-0FFD-85470CE1EB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15A59A5A-EC8E-946A-186E-9A47D67025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15A59A5A-EC8E-946A-186E-9A47D67025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370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</Words>
  <Application>Microsoft Office PowerPoint</Application>
  <PresentationFormat>Personalizzato</PresentationFormat>
  <Paragraphs>4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14</cp:revision>
  <dcterms:created xsi:type="dcterms:W3CDTF">2022-02-09T14:00:59Z</dcterms:created>
  <dcterms:modified xsi:type="dcterms:W3CDTF">2025-12-23T10:44:55Z</dcterms:modified>
</cp:coreProperties>
</file>